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7C89D-06EA-4E86-83D2-D3C4296FDEFE}" type="datetimeFigureOut">
              <a:rPr lang="es-CO" smtClean="0"/>
              <a:t>13/08/2012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15590-1F5B-427D-AF7D-9483C03B3F7C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7C89D-06EA-4E86-83D2-D3C4296FDEFE}" type="datetimeFigureOut">
              <a:rPr lang="es-CO" smtClean="0"/>
              <a:t>13/08/2012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15590-1F5B-427D-AF7D-9483C03B3F7C}" type="slidenum">
              <a:rPr lang="es-CO" smtClean="0"/>
              <a:t>‹Nº›</a:t>
            </a:fld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7C89D-06EA-4E86-83D2-D3C4296FDEFE}" type="datetimeFigureOut">
              <a:rPr lang="es-CO" smtClean="0"/>
              <a:t>13/08/2012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15590-1F5B-427D-AF7D-9483C03B3F7C}" type="slidenum">
              <a:rPr lang="es-CO" smtClean="0"/>
              <a:t>‹Nº›</a:t>
            </a:fld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7C89D-06EA-4E86-83D2-D3C4296FDEFE}" type="datetimeFigureOut">
              <a:rPr lang="es-CO" smtClean="0"/>
              <a:t>13/08/2012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15590-1F5B-427D-AF7D-9483C03B3F7C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7C89D-06EA-4E86-83D2-D3C4296FDEFE}" type="datetimeFigureOut">
              <a:rPr lang="es-CO" smtClean="0"/>
              <a:t>13/08/2012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15590-1F5B-427D-AF7D-9483C03B3F7C}" type="slidenum">
              <a:rPr lang="es-CO" smtClean="0"/>
              <a:t>‹Nº›</a:t>
            </a:fld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7C89D-06EA-4E86-83D2-D3C4296FDEFE}" type="datetimeFigureOut">
              <a:rPr lang="es-CO" smtClean="0"/>
              <a:t>13/08/2012</a:t>
            </a:fld>
            <a:endParaRPr lang="es-C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15590-1F5B-427D-AF7D-9483C03B3F7C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7C89D-06EA-4E86-83D2-D3C4296FDEFE}" type="datetimeFigureOut">
              <a:rPr lang="es-CO" smtClean="0"/>
              <a:t>13/08/2012</a:t>
            </a:fld>
            <a:endParaRPr lang="es-CO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15590-1F5B-427D-AF7D-9483C03B3F7C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7C89D-06EA-4E86-83D2-D3C4296FDEFE}" type="datetimeFigureOut">
              <a:rPr lang="es-CO" smtClean="0"/>
              <a:t>13/08/2012</a:t>
            </a:fld>
            <a:endParaRPr lang="es-C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15590-1F5B-427D-AF7D-9483C03B3F7C}" type="slidenum">
              <a:rPr lang="es-CO" smtClean="0"/>
              <a:t>‹Nº›</a:t>
            </a:fld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7C89D-06EA-4E86-83D2-D3C4296FDEFE}" type="datetimeFigureOut">
              <a:rPr lang="es-CO" smtClean="0"/>
              <a:t>13/08/2012</a:t>
            </a:fld>
            <a:endParaRPr lang="es-CO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15590-1F5B-427D-AF7D-9483C03B3F7C}" type="slidenum">
              <a:rPr lang="es-CO" smtClean="0"/>
              <a:t>‹Nº›</a:t>
            </a:fld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7C89D-06EA-4E86-83D2-D3C4296FDEFE}" type="datetimeFigureOut">
              <a:rPr lang="es-CO" smtClean="0"/>
              <a:t>13/08/2012</a:t>
            </a:fld>
            <a:endParaRPr lang="es-C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15590-1F5B-427D-AF7D-9483C03B3F7C}" type="slidenum">
              <a:rPr lang="es-CO" smtClean="0"/>
              <a:t>‹Nº›</a:t>
            </a:fld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7C89D-06EA-4E86-83D2-D3C4296FDEFE}" type="datetimeFigureOut">
              <a:rPr lang="es-CO" smtClean="0"/>
              <a:t>13/08/2012</a:t>
            </a:fld>
            <a:endParaRPr lang="es-C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15590-1F5B-427D-AF7D-9483C03B3F7C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037C89D-06EA-4E86-83D2-D3C4296FDEFE}" type="datetimeFigureOut">
              <a:rPr lang="es-CO" smtClean="0"/>
              <a:t>13/08/2012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4C15590-1F5B-427D-AF7D-9483C03B3F7C}" type="slidenum">
              <a:rPr lang="es-CO" smtClean="0"/>
              <a:t>‹Nº›</a:t>
            </a:fld>
            <a:endParaRPr lang="es-CO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763688" y="2852936"/>
            <a:ext cx="6400800" cy="3312368"/>
          </a:xfrm>
        </p:spPr>
        <p:txBody>
          <a:bodyPr>
            <a:normAutofit/>
          </a:bodyPr>
          <a:lstStyle/>
          <a:p>
            <a:r>
              <a:rPr lang="es-CO" sz="3200" dirty="0">
                <a:solidFill>
                  <a:schemeClr val="tx1"/>
                </a:solidFill>
                <a:latin typeface="Garamond" pitchFamily="18" charset="0"/>
              </a:rPr>
              <a:t>Consiste en conjuntos de números obtenidos al contar o medir </a:t>
            </a:r>
            <a:r>
              <a:rPr lang="es-CO" sz="3200" dirty="0" smtClean="0">
                <a:solidFill>
                  <a:schemeClr val="tx1"/>
                </a:solidFill>
                <a:latin typeface="Garamond" pitchFamily="18" charset="0"/>
              </a:rPr>
              <a:t>elementos y </a:t>
            </a:r>
            <a:r>
              <a:rPr lang="es-CO" sz="3200" dirty="0">
                <a:solidFill>
                  <a:schemeClr val="tx1"/>
                </a:solidFill>
                <a:latin typeface="Garamond" pitchFamily="18" charset="0"/>
              </a:rPr>
              <a:t>tener cuidado para garantizar que la información sea completa y </a:t>
            </a:r>
            <a:r>
              <a:rPr lang="es-CO" sz="3200" dirty="0" smtClean="0">
                <a:solidFill>
                  <a:schemeClr val="tx1"/>
                </a:solidFill>
                <a:latin typeface="Garamond" pitchFamily="18" charset="0"/>
              </a:rPr>
              <a:t>correcta</a:t>
            </a:r>
            <a:r>
              <a:rPr lang="es-CO" dirty="0" smtClean="0">
                <a:solidFill>
                  <a:schemeClr val="tx1"/>
                </a:solidFill>
                <a:latin typeface="Garamond" pitchFamily="18" charset="0"/>
              </a:rPr>
              <a:t>.  </a:t>
            </a:r>
            <a:endParaRPr lang="es-CO" dirty="0">
              <a:solidFill>
                <a:schemeClr val="tx1"/>
              </a:solidFill>
              <a:latin typeface="Garamond" pitchFamily="18" charset="0"/>
            </a:endParaRPr>
          </a:p>
          <a:p>
            <a:endParaRPr lang="es-CO" dirty="0"/>
          </a:p>
        </p:txBody>
      </p:sp>
      <p:sp>
        <p:nvSpPr>
          <p:cNvPr id="6" name="5 Rectángulo"/>
          <p:cNvSpPr/>
          <p:nvPr/>
        </p:nvSpPr>
        <p:spPr>
          <a:xfrm rot="20475462">
            <a:off x="775998" y="1126429"/>
            <a:ext cx="62613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Métodos estadísticos</a:t>
            </a:r>
            <a:endParaRPr lang="es-CO" sz="54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70340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323528" y="1340768"/>
            <a:ext cx="6400800" cy="1080120"/>
          </a:xfrm>
        </p:spPr>
        <p:txBody>
          <a:bodyPr>
            <a:normAutofit fontScale="92500" lnSpcReduction="20000"/>
          </a:bodyPr>
          <a:lstStyle/>
          <a:p>
            <a:r>
              <a:rPr lang="es-ES" dirty="0" smtClean="0"/>
              <a:t>Realizar un software para que el Club Piscimol  administre un  </a:t>
            </a:r>
            <a:r>
              <a:rPr lang="es-ES" dirty="0"/>
              <a:t>calendario </a:t>
            </a:r>
            <a:r>
              <a:rPr lang="es-ES" dirty="0" smtClean="0"/>
              <a:t> para tener un torneo y saber cada posición de los jugadores y tener una información.</a:t>
            </a:r>
            <a:endParaRPr lang="es-CO" dirty="0"/>
          </a:p>
        </p:txBody>
      </p:sp>
      <p:sp>
        <p:nvSpPr>
          <p:cNvPr id="4" name="3 Rectángulo"/>
          <p:cNvSpPr/>
          <p:nvPr/>
        </p:nvSpPr>
        <p:spPr>
          <a:xfrm>
            <a:off x="4932040" y="188640"/>
            <a:ext cx="38127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propósito</a:t>
            </a:r>
            <a:endParaRPr lang="es-CO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51520" y="3140968"/>
            <a:ext cx="3546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beneficio</a:t>
            </a:r>
            <a:endParaRPr lang="es-E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57417" y="4355812"/>
            <a:ext cx="40575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Lograr tener en orden los calendarios</a:t>
            </a:r>
          </a:p>
          <a:p>
            <a:r>
              <a:rPr lang="es-ES" dirty="0" smtClean="0"/>
              <a:t> para realizar un torneo excelente.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11021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203848" y="395969"/>
            <a:ext cx="43652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actividades</a:t>
            </a:r>
            <a:endParaRPr lang="es-E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83568" y="1700808"/>
            <a:ext cx="4536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La actividad que realizara Club Piscimol es hacer torneos y llevar una información correcta.</a:t>
            </a:r>
            <a:endParaRPr lang="es-CO" dirty="0"/>
          </a:p>
        </p:txBody>
      </p:sp>
      <p:sp>
        <p:nvSpPr>
          <p:cNvPr id="6" name="5 Rectángulo"/>
          <p:cNvSpPr/>
          <p:nvPr/>
        </p:nvSpPr>
        <p:spPr>
          <a:xfrm>
            <a:off x="5402504" y="2780928"/>
            <a:ext cx="35141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recursos</a:t>
            </a:r>
            <a:endParaRPr lang="es-E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4067944" y="3795239"/>
            <a:ext cx="4549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Un computador y los programas instalados</a:t>
            </a:r>
            <a:endParaRPr lang="es-CO" dirty="0"/>
          </a:p>
        </p:txBody>
      </p:sp>
      <p:sp>
        <p:nvSpPr>
          <p:cNvPr id="10" name="9 Rectángulo"/>
          <p:cNvSpPr/>
          <p:nvPr/>
        </p:nvSpPr>
        <p:spPr>
          <a:xfrm>
            <a:off x="165416" y="4437112"/>
            <a:ext cx="55728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prerrequisitos</a:t>
            </a:r>
            <a:endParaRPr lang="es-E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732833" y="5517232"/>
            <a:ext cx="77829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Necesitamos saber lógica, base de datos, construcción de elementos web</a:t>
            </a:r>
          </a:p>
          <a:p>
            <a:r>
              <a:rPr lang="es-ES" dirty="0" smtClean="0"/>
              <a:t>Entre otras</a:t>
            </a:r>
            <a:r>
              <a:rPr lang="es-CO" dirty="0" smtClean="0"/>
              <a:t>.</a:t>
            </a: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2358309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404664"/>
            <a:ext cx="30828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termino</a:t>
            </a:r>
            <a:endParaRPr lang="es-E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17290" y="1484784"/>
            <a:ext cx="49151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b="1" dirty="0">
                <a:latin typeface="Agency FB" pitchFamily="34" charset="0"/>
              </a:rPr>
              <a:t> </a:t>
            </a:r>
            <a:r>
              <a:rPr lang="es-ES" b="1" dirty="0" smtClean="0">
                <a:latin typeface="Agency FB" pitchFamily="34" charset="0"/>
              </a:rPr>
              <a:t>software</a:t>
            </a:r>
          </a:p>
          <a:p>
            <a:r>
              <a:rPr lang="es-ES" dirty="0" smtClean="0"/>
              <a:t> </a:t>
            </a:r>
            <a:r>
              <a:rPr lang="es-ES" dirty="0"/>
              <a:t>programas, detalles del diseño escritos </a:t>
            </a:r>
            <a:endParaRPr lang="es-ES" dirty="0" smtClean="0"/>
          </a:p>
          <a:p>
            <a:r>
              <a:rPr lang="es-ES" dirty="0" smtClean="0"/>
              <a:t>en </a:t>
            </a:r>
            <a:r>
              <a:rPr lang="es-ES" dirty="0"/>
              <a:t>un lenguaje de descripción de </a:t>
            </a:r>
            <a:r>
              <a:rPr lang="es-ES" dirty="0" smtClean="0"/>
              <a:t>programas.</a:t>
            </a:r>
            <a:r>
              <a:rPr lang="es-ES" dirty="0"/>
              <a:t> </a:t>
            </a:r>
            <a:endParaRPr lang="es-CO" dirty="0"/>
          </a:p>
        </p:txBody>
      </p:sp>
      <p:sp>
        <p:nvSpPr>
          <p:cNvPr id="7" name="6 CuadroTexto"/>
          <p:cNvSpPr txBox="1"/>
          <p:nvPr/>
        </p:nvSpPr>
        <p:spPr>
          <a:xfrm>
            <a:off x="5580112" y="1004828"/>
            <a:ext cx="28235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b="1" dirty="0" smtClean="0">
                <a:latin typeface="Agency FB" pitchFamily="34" charset="0"/>
              </a:rPr>
              <a:t>Hardware</a:t>
            </a:r>
          </a:p>
          <a:p>
            <a:r>
              <a:rPr lang="es-ES" dirty="0" smtClean="0"/>
              <a:t>Parte física de un objeto.</a:t>
            </a:r>
            <a:endParaRPr lang="es-CO" dirty="0"/>
          </a:p>
        </p:txBody>
      </p:sp>
      <p:sp>
        <p:nvSpPr>
          <p:cNvPr id="8" name="7 CuadroTexto"/>
          <p:cNvSpPr txBox="1"/>
          <p:nvPr/>
        </p:nvSpPr>
        <p:spPr>
          <a:xfrm>
            <a:off x="489339" y="3032085"/>
            <a:ext cx="21515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b="1" dirty="0" smtClean="0">
                <a:latin typeface="Agency FB" pitchFamily="34" charset="0"/>
              </a:rPr>
              <a:t>Java</a:t>
            </a:r>
          </a:p>
          <a:p>
            <a:r>
              <a:rPr lang="es-ES" dirty="0" smtClean="0"/>
              <a:t>Orientado a objeto</a:t>
            </a:r>
            <a:endParaRPr lang="es-CO" dirty="0"/>
          </a:p>
        </p:txBody>
      </p:sp>
      <p:sp>
        <p:nvSpPr>
          <p:cNvPr id="9" name="8 CuadroTexto"/>
          <p:cNvSpPr txBox="1"/>
          <p:nvPr/>
        </p:nvSpPr>
        <p:spPr>
          <a:xfrm>
            <a:off x="3334415" y="3861048"/>
            <a:ext cx="55755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dirty="0" smtClean="0"/>
              <a:t>Las condiciones de Club Piscimol </a:t>
            </a:r>
          </a:p>
          <a:p>
            <a:pPr algn="ctr"/>
            <a:r>
              <a:rPr lang="es-ES" dirty="0" smtClean="0"/>
              <a:t>es tener una información para todos los usuarios ya </a:t>
            </a:r>
          </a:p>
          <a:p>
            <a:pPr algn="ctr"/>
            <a:r>
              <a:rPr lang="es-ES" dirty="0" smtClean="0"/>
              <a:t>siendo organizado con el software</a:t>
            </a:r>
            <a:endParaRPr lang="es-CO" dirty="0"/>
          </a:p>
        </p:txBody>
      </p:sp>
      <p:sp>
        <p:nvSpPr>
          <p:cNvPr id="10" name="9 Rectángulo"/>
          <p:cNvSpPr/>
          <p:nvPr/>
        </p:nvSpPr>
        <p:spPr>
          <a:xfrm>
            <a:off x="4355976" y="2636912"/>
            <a:ext cx="45079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condiciones</a:t>
            </a:r>
            <a:endParaRPr lang="es-CO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611560" y="4581128"/>
            <a:ext cx="31486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alcance</a:t>
            </a:r>
            <a:endParaRPr lang="es-E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831453" y="5476582"/>
            <a:ext cx="78281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Lograr el objetivo de Club Piscimol que la información sea concreta</a:t>
            </a:r>
          </a:p>
          <a:p>
            <a:r>
              <a:rPr lang="es-ES" dirty="0" smtClean="0"/>
              <a:t>Para todos los usuarios del Club para administrar el calendario y torneos. 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18892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-31615" y="116632"/>
            <a:ext cx="908133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s-E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MÉTRICAS </a:t>
            </a:r>
            <a:endParaRPr lang="es-ES" sz="5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s-E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 </a:t>
            </a:r>
            <a:r>
              <a:rPr lang="es-E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INDICADORES DE GESTIÓN</a:t>
            </a:r>
            <a:endParaRPr lang="es-E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411760" y="2852936"/>
            <a:ext cx="4536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Club Piscimol no corresponde con  medidas y dimensiones…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746164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http://4.bp.blogspot.com/_RGZUEIZ0JNQ/StaeIBIn8xI/AAAAAAAAAD8/bDiFLh1a7MM/s320/estadisticadf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132856"/>
            <a:ext cx="4502260" cy="434792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4 Rectángulo"/>
          <p:cNvSpPr/>
          <p:nvPr/>
        </p:nvSpPr>
        <p:spPr>
          <a:xfrm>
            <a:off x="899592" y="908719"/>
            <a:ext cx="207781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Ejemplos:</a:t>
            </a:r>
            <a:endParaRPr lang="es-ES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142689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http://3.bp.blogspot.com/-2_sKSo9Ym_4/TdAMlRRXA2I/AAAAAAAAAAo/LCks6RIT-eY/s1600/statgraphicsplus51ea8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0584123">
            <a:off x="2370613" y="1780380"/>
            <a:ext cx="5448147" cy="39031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093787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ctrTitle"/>
          </p:nvPr>
        </p:nvSpPr>
        <p:spPr>
          <a:xfrm>
            <a:off x="827584" y="1052736"/>
            <a:ext cx="7560839" cy="1224136"/>
          </a:xfrm>
        </p:spPr>
        <p:txBody>
          <a:bodyPr/>
          <a:lstStyle/>
          <a:p>
            <a:pPr marL="182880" indent="0">
              <a:buNone/>
            </a:pPr>
            <a:r>
              <a:rPr lang="es-ES" sz="36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Bradley Hand ITC" pitchFamily="66" charset="0"/>
              </a:rPr>
              <a:t>Funciones estadísticas</a:t>
            </a:r>
            <a:endParaRPr lang="es-CO" sz="3600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  <a:latin typeface="Bradley Hand ITC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907704" y="2348880"/>
            <a:ext cx="568863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latin typeface="Garamond" pitchFamily="18" charset="0"/>
              </a:rPr>
              <a:t>Consiste en una secuencia de procedimientos para el manejo de los datos cualitativos y cuantitativos de la investigación tiene por propósito la comprobación en una parte de la realidad, de una o de varias secuencias verificables deducidas de la hipótesis general.</a:t>
            </a:r>
          </a:p>
          <a:p>
            <a:endParaRPr lang="es-CO" sz="2800" dirty="0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8702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ubtítulo"/>
          <p:cNvSpPr>
            <a:spLocks noGrp="1"/>
          </p:cNvSpPr>
          <p:nvPr>
            <p:ph type="subTitle" idx="1"/>
          </p:nvPr>
        </p:nvSpPr>
        <p:spPr>
          <a:xfrm>
            <a:off x="1475656" y="3140968"/>
            <a:ext cx="5637010" cy="2304256"/>
          </a:xfrm>
        </p:spPr>
        <p:txBody>
          <a:bodyPr>
            <a:norm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es-ES" dirty="0" smtClean="0"/>
              <a:t>Recolección ( medición)</a:t>
            </a:r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pPr marL="457200" indent="-457200"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4" name="3 Rectángulo"/>
          <p:cNvSpPr/>
          <p:nvPr/>
        </p:nvSpPr>
        <p:spPr>
          <a:xfrm>
            <a:off x="1259632" y="1916832"/>
            <a:ext cx="223224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>E</a:t>
            </a:r>
            <a:r>
              <a:rPr lang="es-ES" sz="3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>tapas</a:t>
            </a:r>
            <a:endParaRPr lang="es-ES" sz="32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3794" y="3789040"/>
            <a:ext cx="28575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0330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539552" y="1484784"/>
            <a:ext cx="6400800" cy="3474720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s-ES" dirty="0" smtClean="0"/>
              <a:t> Recuento (computo)</a:t>
            </a:r>
          </a:p>
          <a:p>
            <a:pPr marL="45720" indent="0">
              <a:buNone/>
            </a:pPr>
            <a:endParaRPr lang="es-CO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19" y="2996952"/>
            <a:ext cx="4230549" cy="2799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4725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1112765" y="1844824"/>
            <a:ext cx="6400800" cy="3474720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s-ES" dirty="0" smtClean="0"/>
              <a:t> Presentación</a:t>
            </a:r>
          </a:p>
          <a:p>
            <a:pPr>
              <a:buFont typeface="Wingdings" pitchFamily="2" charset="2"/>
              <a:buChar char="ü"/>
            </a:pPr>
            <a:endParaRPr lang="es-ES" dirty="0" smtClean="0"/>
          </a:p>
          <a:p>
            <a:pPr marL="45720" indent="0">
              <a:buNone/>
            </a:pPr>
            <a:endParaRPr lang="es-CO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3165" y="2636912"/>
            <a:ext cx="2952328" cy="3439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771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971600" y="1628800"/>
            <a:ext cx="6400800" cy="3474720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s-ES" dirty="0" smtClean="0"/>
              <a:t> Síntesis</a:t>
            </a:r>
          </a:p>
          <a:p>
            <a:pPr marL="45720" indent="0">
              <a:buNone/>
            </a:pPr>
            <a:endParaRPr lang="es-ES" dirty="0" smtClean="0"/>
          </a:p>
          <a:p>
            <a:pPr marL="45720" indent="0">
              <a:buNone/>
            </a:pPr>
            <a:endParaRPr lang="es-CO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204864"/>
            <a:ext cx="3991744" cy="3881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054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1299592" y="1484784"/>
            <a:ext cx="6400800" cy="3474720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s-ES" dirty="0" smtClean="0"/>
              <a:t> Análisis</a:t>
            </a:r>
          </a:p>
          <a:p>
            <a:pPr marL="45720" indent="0">
              <a:buNone/>
            </a:pPr>
            <a:endParaRPr lang="es-CO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060848"/>
            <a:ext cx="3467472" cy="3514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6990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nsmisión de listas">
  <a:themeElements>
    <a:clrScheme name="Transmisión de listas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Transmisión de listas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ransmisión de listas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78</TotalTime>
  <Words>242</Words>
  <Application>Microsoft Office PowerPoint</Application>
  <PresentationFormat>Presentación en pantalla (4:3)</PresentationFormat>
  <Paragraphs>47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Transmisión de listas</vt:lpstr>
      <vt:lpstr>Presentación de PowerPoint</vt:lpstr>
      <vt:lpstr>Presentación de PowerPoint</vt:lpstr>
      <vt:lpstr>Presentación de PowerPoint</vt:lpstr>
      <vt:lpstr>Funciones estadísticas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SECRETARIA DE EDUCACION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IE GABRIEL GARCIA MARQUEZ </dc:creator>
  <cp:lastModifiedBy>IE GABRIEL GARCIA MARQUEZ </cp:lastModifiedBy>
  <cp:revision>11</cp:revision>
  <dcterms:created xsi:type="dcterms:W3CDTF">2012-08-09T14:58:28Z</dcterms:created>
  <dcterms:modified xsi:type="dcterms:W3CDTF">2012-08-13T14:51:01Z</dcterms:modified>
</cp:coreProperties>
</file>